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12"/>
  </p:handoutMasterIdLst>
  <p:sldIdLst>
    <p:sldId id="317" r:id="rId4"/>
    <p:sldId id="274" r:id="rId5"/>
    <p:sldId id="322" r:id="rId6"/>
    <p:sldId id="318" r:id="rId7"/>
    <p:sldId id="319" r:id="rId8"/>
    <p:sldId id="320" r:id="rId9"/>
    <p:sldId id="321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2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6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7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oolenglish.edu.tw/mod/forum/discuss.php?d=46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reading.tp.edu.tw/reading/cht/index.php?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ative.azurewebsites.net/login.asp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icrt.com.tw/news_lunchbox.php?&amp;mlevel1=7&amp;mlevel2=9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26F23F-61BC-4438-B906-C10C8232AA27}"/>
              </a:ext>
            </a:extLst>
          </p:cNvPr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0" y="4974786"/>
            <a:ext cx="12192000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雙園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國小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--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寒假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不留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白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自主學習樂開懷</a:t>
            </a:r>
            <a:endParaRPr lang="ko-KR" altLang="en-US" sz="5400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7" y="5119941"/>
            <a:ext cx="956530" cy="10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7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879435" y="677008"/>
            <a:ext cx="10433131" cy="456320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4561636" y="898804"/>
            <a:ext cx="8795129" cy="3566322"/>
            <a:chOff x="6102442" y="1483456"/>
            <a:chExt cx="8795129" cy="35663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10235731" y="4234170"/>
              <a:ext cx="4661840" cy="81560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7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午餐英語新聞</a:t>
              </a:r>
            </a:p>
            <a:p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複習舊新聞</a:t>
              </a:r>
              <a:r>
                <a:rPr lang="en-US" altLang="zh-TW" sz="2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endParaRPr lang="ko-KR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7937101" y="898804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7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英聽王</a:t>
              </a:r>
              <a:endParaRPr lang="ko-KR" altLang="en-US" sz="2700" b="1" dirty="0">
                <a:solidFill>
                  <a:srgbClr val="FFFF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4561636" y="2112046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7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閱讀專題任務</a:t>
              </a:r>
              <a:endParaRPr lang="ko-KR" altLang="en-US" sz="2700" b="1" dirty="0">
                <a:solidFill>
                  <a:srgbClr val="FFFF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7937101" y="2171902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700" b="1" dirty="0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母語猜燈謎</a:t>
              </a:r>
              <a:endParaRPr lang="ko-KR" altLang="en-US" sz="2700" b="1" dirty="0">
                <a:solidFill>
                  <a:srgbClr val="FFFF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879435" y="825725"/>
            <a:ext cx="368220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TW" altLang="en-US" sz="54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寒假不留白</a:t>
            </a:r>
            <a:endParaRPr lang="en-US" altLang="zh-TW" sz="5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r"/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雙園國小</a:t>
            </a:r>
            <a:endParaRPr lang="en-US" altLang="zh-TW" sz="5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algn="r"/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自主學習</a:t>
            </a:r>
            <a:endParaRPr lang="ko-KR" altLang="en-US" sz="5400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4561636" y="3458025"/>
            <a:ext cx="5419664" cy="777510"/>
            <a:chOff x="6102442" y="1483456"/>
            <a:chExt cx="5419664" cy="777510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zh-TW" sz="2700" b="1" dirty="0" err="1" smtClean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PaGamO</a:t>
              </a:r>
              <a:endParaRPr lang="ko-KR" altLang="en-US" sz="2700" b="1" dirty="0">
                <a:solidFill>
                  <a:srgbClr val="FFFF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en-US" altLang="zh-TW" sz="4400" b="1" dirty="0" smtClean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319460" y="1066975"/>
            <a:ext cx="4661840" cy="3228416"/>
            <a:chOff x="3484801" y="-967450"/>
            <a:chExt cx="4661840" cy="3228416"/>
          </a:xfrm>
        </p:grpSpPr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3484801" y="-967450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TW" altLang="en-US" sz="2700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臺北酷課雲</a:t>
              </a:r>
              <a:endParaRPr lang="ko-KR" altLang="en-US" sz="2700" b="1" dirty="0">
                <a:solidFill>
                  <a:srgbClr val="FFFF00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en-US" altLang="zh-TW" sz="4400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625792" y="5260448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說明 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2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、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3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、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4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、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6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項可直接點選</a:t>
            </a:r>
            <a:r>
              <a:rPr lang="zh-TW" altLang="en-US" sz="2400" b="1" u="sng" dirty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後續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頁面連結學習平臺，</a:t>
            </a:r>
            <a:endParaRPr lang="en-US" altLang="zh-TW" sz="2400" b="1" u="sng" dirty="0" smtClean="0">
              <a:solidFill>
                <a:srgbClr val="FF0000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r>
              <a:rPr lang="en-US" altLang="zh-TW" sz="2400" b="1" u="sng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1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、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5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項須另依附件指示操作</a:t>
            </a:r>
            <a:endParaRPr lang="zh-TW" altLang="en-US" sz="2400" b="1" u="sng" dirty="0">
              <a:solidFill>
                <a:srgbClr val="FF0000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3880709" y="225832"/>
            <a:ext cx="466184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01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臺北酷課雲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99571" y="1261627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110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年臺北酷課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雲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寒假</a:t>
            </a:r>
            <a:r>
              <a:rPr lang="zh-TW" alt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線上直播</a:t>
            </a:r>
            <a:r>
              <a:rPr lang="zh-TW" alt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課程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3084373"/>
            <a:ext cx="10058400" cy="32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3880709" y="225832"/>
            <a:ext cx="466184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英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聽王</a:t>
            </a: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4" y="1081454"/>
            <a:ext cx="10636810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3880709" y="225832"/>
            <a:ext cx="466184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03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閱讀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專題任務</a:t>
            </a:r>
          </a:p>
        </p:txBody>
      </p:sp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0" y="1066838"/>
            <a:ext cx="10732477" cy="51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3880709" y="225832"/>
            <a:ext cx="466184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04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母語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猜燈謎</a:t>
            </a:r>
          </a:p>
        </p:txBody>
      </p:sp>
      <p:pic>
        <p:nvPicPr>
          <p:cNvPr id="3" name="圖片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13" y="1063892"/>
            <a:ext cx="9538325" cy="45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3880709" y="225832"/>
            <a:ext cx="466184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05  </a:t>
            </a:r>
            <a:r>
              <a:rPr lang="en-US" altLang="zh-TW" sz="40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PaGamO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5060" y="1326272"/>
            <a:ext cx="84946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臺北市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國小三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至六年級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學生</a:t>
            </a:r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「</a:t>
            </a:r>
            <a:r>
              <a:rPr lang="zh-TW" alt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混科學</a:t>
            </a:r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儷金黑" panose="020B0809000000000000" pitchFamily="49" charset="-120"/>
                <a:ea typeface="華康儷金黑" panose="020B0809000000000000" pitchFamily="49" charset="-120"/>
              </a:rPr>
              <a:t>」寒假任務包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儷金黑" panose="020B0809000000000000" pitchFamily="49" charset="-120"/>
              <a:ea typeface="華康儷金黑" panose="020B08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7" y="3191799"/>
            <a:ext cx="7117697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3880709" y="225832"/>
            <a:ext cx="466184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06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午餐英語新聞</a:t>
            </a:r>
            <a:endParaRPr lang="ko-KR" altLang="en-US" sz="40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33" name="圖片 3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2" y="1110967"/>
            <a:ext cx="11101754" cy="52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128</Words>
  <Application>Microsoft Office PowerPoint</Application>
  <PresentationFormat>寬螢幕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華康儷金黑</vt:lpstr>
      <vt:lpstr>華康儷粗黑</vt:lpstr>
      <vt:lpstr>微軟正黑體</vt:lpstr>
      <vt:lpstr>Arial</vt:lpstr>
      <vt:lpstr>Calibri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教務處-主任</cp:lastModifiedBy>
  <cp:revision>153</cp:revision>
  <dcterms:created xsi:type="dcterms:W3CDTF">2019-01-14T06:35:35Z</dcterms:created>
  <dcterms:modified xsi:type="dcterms:W3CDTF">2021-01-22T06:13:41Z</dcterms:modified>
</cp:coreProperties>
</file>