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5" userDrawn="1">
          <p15:clr>
            <a:srgbClr val="A4A3A4"/>
          </p15:clr>
        </p15:guide>
        <p15:guide id="2" pos="216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2" autoAdjust="0"/>
    <p:restoredTop sz="91436" autoAdjust="0"/>
  </p:normalViewPr>
  <p:slideViewPr>
    <p:cSldViewPr>
      <p:cViewPr varScale="1">
        <p:scale>
          <a:sx n="115" d="100"/>
          <a:sy n="115" d="100"/>
        </p:scale>
        <p:origin x="16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145"/>
        <p:guide pos="2161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2/2/2017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714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2017/2/2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2017/2/2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3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1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27766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Candara</vt:lpstr>
      <vt:lpstr>Symbol</vt:lpstr>
      <vt:lpstr>Tahoma</vt:lpstr>
      <vt:lpstr>Times New Roman</vt:lpstr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win10</cp:lastModifiedBy>
  <cp:revision>2388</cp:revision>
  <cp:lastPrinted>2017-01-25T01:44:36Z</cp:lastPrinted>
  <dcterms:created xsi:type="dcterms:W3CDTF">2012-10-01T10:45:38Z</dcterms:created>
  <dcterms:modified xsi:type="dcterms:W3CDTF">2017-02-02T06:46:46Z</dcterms:modified>
</cp:coreProperties>
</file>